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2" r:id="rId12"/>
    <p:sldId id="26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65800" y="1622774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45120" y="1148418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336850-631B-550E-02DB-E082D1ABB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88" y="2169334"/>
            <a:ext cx="6548438" cy="3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15" y="1801367"/>
            <a:ext cx="8210358" cy="218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</TotalTime>
  <Words>351</Words>
  <Application>Microsoft Office PowerPoint</Application>
  <PresentationFormat>Widescreen</PresentationFormat>
  <Paragraphs>153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PowerPoint Presentation</vt:lpstr>
      <vt:lpstr>Internal Charge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61</cp:revision>
  <dcterms:created xsi:type="dcterms:W3CDTF">2022-03-28T18:43:16Z</dcterms:created>
  <dcterms:modified xsi:type="dcterms:W3CDTF">2022-08-11T23:09:59Z</dcterms:modified>
</cp:coreProperties>
</file>